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DE872F-2BEC-481A-A3D1-B169865C0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49AF496-288B-4B1C-BA75-161279D9A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E32B4B-CEF9-494E-A97D-5A9395081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25D110-061A-4947-A6F1-3857B61C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7FBD4A-53E2-4A35-8174-B7F3FA00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45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45DCEE-F6FF-4678-B125-915E092B8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D2B6F5-EBF0-4F2B-AEBD-61D369D86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69C79F-8A8B-457E-877C-7AEF819A3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751125-A2E8-43D2-80ED-378D7F840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D9D4BB-7C77-4326-99A8-90CEAA5BE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30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99215E-0F89-44EF-A6BF-2BE8712420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BCE339-E288-43BF-A6D8-EDA4FAE586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8E6DB8-64FB-4375-A789-3E54DC733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115E9-C86A-49D6-A5DF-FAD48ACF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05FFF9-5FC4-4468-93DC-F3DF3BD13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19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5CBEB-C74C-44CF-A1D9-79631D6AC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3431E4-5D01-4238-8458-D235880B2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F8B27F-D506-43A0-B09C-F8EA14BC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92AACC-F60A-4DE7-BFC9-988CAAC0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23EF4-04DA-49B2-BCD3-DE7AB96B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28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5A8CF-3CE8-4CDB-A534-AD7A4903E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355059-77F8-422A-AE59-D5F0F0160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43DA23-9AEF-469D-B80F-B3F2B7A57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683A0A-C91D-45E4-AF18-4672EBB3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A80488-5FD8-4284-8D4D-AD05812F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2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59D589-7214-443D-9459-F9C06235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DF3172-9435-4FA7-B18F-A34CD2575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33C146-B163-4435-9F03-95CDED9E3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D1B840-2B36-4490-8276-6FBB2D6E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3CA68F-76F1-4516-B7D4-F53DE7F9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64DD34-CDB6-47F8-A6FE-46E6D06CB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67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F6D1CE-EE19-4832-A316-7F7B236EE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84D559-E3A3-4A49-B56E-940AE9953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068ADA-9F43-4BCD-A388-BF4E3560A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24CEB0-0047-4350-85C6-89771B588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DC39E42-1999-493D-A5F6-716334395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1DAB4E0-E6BB-4439-97CD-A5E8446E1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3A8A4B4-9EB0-4564-A800-6BF8BBE0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480AA0-4BAC-4C1E-9F48-9CAFB806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66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06E826-B186-4764-8B5F-FA4603BFC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B66C5D-B5B7-416D-9099-68A806A4C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31D0BB-DAD8-4398-9CD6-C4B8D768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E615233-BEAC-4D5F-8298-3D014C06B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08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BE7E7F3-B8A3-4897-B843-63DEA3DA4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5B9E1B-7E11-493B-8715-6B5C7FDA1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5741A9-9614-4265-B25B-36A3BAE4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34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1E3FBD-470C-49C7-9B44-4F7F1532B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63361E-929A-4D4B-BFD3-8994A766A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94F148-6D8D-4862-B091-E0E0591EC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51E117-C7A8-41A5-92B0-8F2988DA7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548AFD-A3E5-4E60-A9D3-FCF3CDA4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02F6F3-3116-4C4B-A124-BF644186A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83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6715AB-46AF-4B5D-BCA5-EB1989503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DEB9C9-1A3F-4FBC-A198-0B38E644C5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CA3219-A2CE-42F2-8054-2505C0DD6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770EDA-1F8C-4256-8736-167F259F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6E8CD0-55D4-4A45-A55D-3CB62777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777BC4-922E-4CAC-BD0A-34B2FAA0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59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D401F98-AF5B-4A17-86E7-8F27117CA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5874EF-11D8-4D80-A0FE-428776B89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DF4F3C-2C7F-4785-83B5-2995337A3A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FF080-6693-4ECB-AB01-CACCE920A5C3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4CF517-28C9-4920-83C6-FAC8EC793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8B780C-9525-46BD-9FD9-AA41D2D7A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8BEB1-7A24-424C-9C98-8F10DD449D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55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F88029C-FD97-42FC-A456-0397DD41A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28" y="940318"/>
            <a:ext cx="6575174" cy="39116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A6DE8F-0032-4B9F-B7ED-1F167E0FC375}"/>
              </a:ext>
            </a:extLst>
          </p:cNvPr>
          <p:cNvSpPr txBox="1"/>
          <p:nvPr/>
        </p:nvSpPr>
        <p:spPr>
          <a:xfrm>
            <a:off x="4646645" y="2911151"/>
            <a:ext cx="1449355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6728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Waki Miyuki</dc:creator>
  <cp:lastModifiedBy>Waki Miyuki</cp:lastModifiedBy>
  <cp:revision>1</cp:revision>
  <dcterms:created xsi:type="dcterms:W3CDTF">2022-03-11T07:05:10Z</dcterms:created>
  <dcterms:modified xsi:type="dcterms:W3CDTF">2022-03-11T07:06:17Z</dcterms:modified>
</cp:coreProperties>
</file>