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8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4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7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2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0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8DEDB-0C1B-4F6C-BC8E-4A6A3DCADC3E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BB83C-7156-469A-8351-2856350FF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5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21" y="2635593"/>
            <a:ext cx="3194137" cy="228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761" y="2635593"/>
            <a:ext cx="3118701" cy="2286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ounded Rectangle 7"/>
          <p:cNvSpPr/>
          <p:nvPr/>
        </p:nvSpPr>
        <p:spPr>
          <a:xfrm>
            <a:off x="169021" y="42414"/>
            <a:ext cx="6823495" cy="2104846"/>
          </a:xfrm>
          <a:prstGeom prst="roundRect">
            <a:avLst>
              <a:gd name="adj" fmla="val 829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60"/>
                </a:solidFill>
              </a:rPr>
              <a:t>Hello, I have a problem about Boundary conditions setting in MARC.</a:t>
            </a:r>
            <a:endParaRPr lang="en-US" sz="1050" dirty="0">
              <a:solidFill>
                <a:srgbClr val="00206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60"/>
                </a:solidFill>
              </a:rPr>
              <a:t>I fixed 6 DOF in .mud file </a:t>
            </a:r>
            <a:r>
              <a:rPr lang="en-US" sz="1400" dirty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en-US" sz="1400" dirty="0">
                <a:solidFill>
                  <a:srgbClr val="002060"/>
                </a:solidFill>
              </a:rPr>
              <a:t>Then we submitted, MARC created .</a:t>
            </a:r>
            <a:r>
              <a:rPr lang="en-US" sz="1400" dirty="0" err="1">
                <a:solidFill>
                  <a:srgbClr val="002060"/>
                </a:solidFill>
              </a:rPr>
              <a:t>dat</a:t>
            </a:r>
            <a:r>
              <a:rPr lang="en-US" sz="1400" dirty="0">
                <a:solidFill>
                  <a:srgbClr val="002060"/>
                </a:solidFill>
              </a:rPr>
              <a:t> file</a:t>
            </a:r>
            <a:endParaRPr lang="en-US" sz="1000" dirty="0">
              <a:solidFill>
                <a:srgbClr val="00206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60"/>
                </a:solidFill>
              </a:rPr>
              <a:t>But I checked and found that the .</a:t>
            </a:r>
            <a:r>
              <a:rPr lang="en-US" sz="1400" dirty="0" err="1">
                <a:solidFill>
                  <a:srgbClr val="002060"/>
                </a:solidFill>
              </a:rPr>
              <a:t>dat</a:t>
            </a:r>
            <a:r>
              <a:rPr lang="en-US" sz="1400" dirty="0">
                <a:solidFill>
                  <a:srgbClr val="002060"/>
                </a:solidFill>
              </a:rPr>
              <a:t> file that MARC automatically removed the constraint of rotation (last 3 DOF), while still keeping the constraint of displacement (the first 3 DOF)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60"/>
                </a:solidFill>
              </a:rPr>
              <a:t>I am now using three version of MARC and the problem appeared in all three version.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60"/>
                </a:solidFill>
              </a:rPr>
              <a:t>Could you please explain and give me the solution, thank you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342" y="2217875"/>
            <a:ext cx="2251494" cy="3536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Fix from file .mud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69364" y="2249892"/>
            <a:ext cx="2251494" cy="3536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Fix from file .</a:t>
            </a:r>
            <a:r>
              <a:rPr lang="en-US" sz="1400" dirty="0" err="1">
                <a:solidFill>
                  <a:srgbClr val="002060"/>
                </a:solidFill>
              </a:rPr>
              <a:t>dat</a:t>
            </a:r>
            <a:endParaRPr lang="en-US" sz="1400" dirty="0">
              <a:solidFill>
                <a:srgbClr val="00206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6759" y="5060279"/>
            <a:ext cx="3067050" cy="1400175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21" y="5060279"/>
            <a:ext cx="6839618" cy="15954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759" y="2217875"/>
            <a:ext cx="4061927" cy="2743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1108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チァンホアン　ゴックカン(TranHoang, NgocKhang)</dc:creator>
  <cp:lastModifiedBy>Tran, Hoang Ngoc Khang</cp:lastModifiedBy>
  <cp:revision>8</cp:revision>
  <dcterms:created xsi:type="dcterms:W3CDTF">2023-03-22T06:50:17Z</dcterms:created>
  <dcterms:modified xsi:type="dcterms:W3CDTF">2023-03-22T07:25:31Z</dcterms:modified>
</cp:coreProperties>
</file>