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8C95-9E62-4B48-AB17-ABD223455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C7AE3F-F416-4476-AAA6-FB81FB04E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21689-C81B-4215-8823-C3EC4EA3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CE62F-D11F-4D91-B3E0-73046478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FFEB8-83F4-4DD3-A60E-C8E88918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BCDF4-8EE1-4E6C-9361-C1F338060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6B8E-787F-40FD-8615-8C22979CC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DF78-D1E6-42BC-AA3C-DC116BEA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2D27-9C0D-4803-BE1C-90D373C80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1E2FE-7ADD-4171-973A-2BF5A270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F252FC-49D4-411B-8B47-1AAF604AA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52193-F040-440A-8FB1-EDB6BED6F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E39FE-69AB-4402-8552-E4A3B04D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B465C-DEE4-4DFE-84E2-485BAD8B8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3E2EA-0239-4DBF-B46F-4881A0A1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1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0B7FF-3056-4CF7-8608-0AEC1328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E0962-5469-434E-91D9-E6928847C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AB6DC-D99F-4FF2-A4FE-313FEF2AD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9C2AB-77D2-4E29-8721-6C5D63E9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312F9-F71E-463D-AC17-A35129BE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7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E9CE-7644-406F-81DE-16B475EEB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A4936-AAA8-4D33-9F62-8127FDABA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B5E2A-6F82-4C1D-8315-B77AEA25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ED490-EDBC-4E47-9626-346E96DBD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3CADE-AC30-4CA0-93A4-5C5B425E4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48BB5-4D3E-483C-A9ED-63831CE03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150B8-DE61-4BD8-9D1A-F87582237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39BE1-0D7D-4523-B7DC-F61F44567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C74AC-8CE6-454B-99F3-FA59B6FE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CEB98-B132-4E05-B890-B3E4D5DC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40677-CD71-4947-B18F-FED37713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3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DFC2E-9CA1-482E-8FB0-DA7A2C362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A5881-8EEE-4CFB-808A-9DF2FB555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F5B6F-EDED-444C-AA44-ECDF82285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08A82-4319-41A3-A560-84FF495F9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6F8BCA-5226-4ADD-9F33-7351206F2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51FFDB-BC8F-4D81-9AD5-A8BAB957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10F2F-E4F4-4B13-89C1-2FA34440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52B9C6-445D-4F0F-93FD-7043F546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5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1F4B4-A8E2-4D29-811C-C7071A1B9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ACBE0-E385-4889-B06E-9987329F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4E205-A098-4598-8471-6E99E9E9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F70B75-8BE7-4260-848A-C5FC0802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7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61547F-46DF-4B39-AEA5-9D64E19A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8AB19-A1BB-46D0-8A7D-EE5E30930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88ABC-6301-4774-9C30-EF67C981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4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FE970-A630-4FE4-B286-1CD4D5C38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B4450-3204-4D7B-9CE3-B5EAE48B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CF915-CB27-4F1F-9862-750555A64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4B3D4-DE76-4680-BC49-19B7DE470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B931D-F1F4-486C-B085-3DAAF913B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59915-6AB3-4173-AE13-706C8B94F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6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DCAF0-6734-4D49-93B5-E74690C9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47C033-FF9D-4827-A526-FB925EDFA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48DDB-8A68-4CC9-A43C-A915C4AD6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B3185-22F7-4449-904A-4AC42A2B9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D281C-E07E-41E3-8200-69D7C05A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6247A-61EA-43CE-A792-01965A92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DAB00E-C74B-42D0-9D87-1DBC73F67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5433E-4497-4CD5-B722-F4667EE7D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59323-0AFE-4AFB-9C4A-BF9400ECA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E6E2D-DEF1-44A6-8649-69B077EE0BD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9AABB-C3D1-4117-8DB6-1250D30BA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E2A41-C3E7-46EB-BDE3-B09EBD48C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D888A-A76A-439E-9D83-314BB26EA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8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ACF4-66E5-4DE7-8C08-AC507D1CA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Epoxy for thermal conductivity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D34DF6-1ABB-4F38-A438-924B8422D0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1345" y="1825625"/>
            <a:ext cx="7069310" cy="4351338"/>
          </a:xfrm>
        </p:spPr>
      </p:pic>
    </p:spTree>
    <p:extLst>
      <p:ext uri="{BB962C8B-B14F-4D97-AF65-F5344CB8AC3E}">
        <p14:creationId xmlns:p14="http://schemas.microsoft.com/office/powerpoint/2010/main" val="8295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7C6D8-E3B8-4BDC-9869-10AB53F7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load</a:t>
            </a:r>
            <a:br>
              <a:rPr lang="en-US" dirty="0"/>
            </a:br>
            <a:r>
              <a:rPr lang="en-US" dirty="0"/>
              <a:t>moved_400_epoxy_point.bdf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16D923-F69F-4F47-8DDA-729490A5B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5150" y="1905794"/>
            <a:ext cx="5981700" cy="4191000"/>
          </a:xfrm>
        </p:spPr>
      </p:pic>
    </p:spTree>
    <p:extLst>
      <p:ext uri="{BB962C8B-B14F-4D97-AF65-F5344CB8AC3E}">
        <p14:creationId xmlns:p14="http://schemas.microsoft.com/office/powerpoint/2010/main" val="146642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4072A-2980-412D-B364-E889141F6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the peak temperature and the minimum temperature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3E2A18-EB4E-4992-B23D-0B212741FF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0862" y="1862931"/>
            <a:ext cx="6010275" cy="4276725"/>
          </a:xfrm>
        </p:spPr>
      </p:pic>
    </p:spTree>
    <p:extLst>
      <p:ext uri="{BB962C8B-B14F-4D97-AF65-F5344CB8AC3E}">
        <p14:creationId xmlns:p14="http://schemas.microsoft.com/office/powerpoint/2010/main" val="218260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A55D3-5C83-4E0B-A2C6-4804C37D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thermal conductivity by a factor of 100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AD4094-3ECE-4015-9050-28E431B37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6562" y="1886744"/>
            <a:ext cx="6238875" cy="4229100"/>
          </a:xfrm>
        </p:spPr>
      </p:pic>
    </p:spTree>
    <p:extLst>
      <p:ext uri="{BB962C8B-B14F-4D97-AF65-F5344CB8AC3E}">
        <p14:creationId xmlns:p14="http://schemas.microsoft.com/office/powerpoint/2010/main" val="81479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598E9-FB0E-4DCF-9423-29B2B5FA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the temperature do not dip</a:t>
            </a:r>
            <a:br>
              <a:rPr lang="en-US" dirty="0"/>
            </a:br>
            <a:r>
              <a:rPr lang="en-US" dirty="0"/>
              <a:t>What this means is that you need mesh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C3EB1E-CB0A-40DD-B116-AACF8C030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6737" y="1825625"/>
            <a:ext cx="7098526" cy="4351338"/>
          </a:xfrm>
        </p:spPr>
      </p:pic>
    </p:spTree>
    <p:extLst>
      <p:ext uri="{BB962C8B-B14F-4D97-AF65-F5344CB8AC3E}">
        <p14:creationId xmlns:p14="http://schemas.microsoft.com/office/powerpoint/2010/main" val="197159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48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Epoxy for thermal conductivity</vt:lpstr>
      <vt:lpstr>Point load moved_400_epoxy_point.bdf</vt:lpstr>
      <vt:lpstr>Plot the peak temperature and the minimum temperature</vt:lpstr>
      <vt:lpstr>Increase thermal conductivity by a factor of 100</vt:lpstr>
      <vt:lpstr>Now the temperature do not dip What this means is that you need mesh refinement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</dc:title>
  <dc:creator>CHU Daniel</dc:creator>
  <cp:lastModifiedBy>CHU Daniel</cp:lastModifiedBy>
  <cp:revision>4</cp:revision>
  <dcterms:created xsi:type="dcterms:W3CDTF">2022-07-22T18:14:29Z</dcterms:created>
  <dcterms:modified xsi:type="dcterms:W3CDTF">2022-07-22T21:18:13Z</dcterms:modified>
</cp:coreProperties>
</file>