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80A18-14C0-4C99-8D1E-86ED38402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FCF25-AF44-4A0E-82EA-1C29C1881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24DC8-380F-4E12-BCB7-CAA6DF45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2C90C-269F-4593-81D2-06160DEE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3ACA8-1807-4B06-BD74-C60F1108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5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CC26B-4A4A-4DD9-B1F6-AB0F43D25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DA8E1-2596-436E-B886-0DEBCAD8E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6481C-C197-461A-B222-BF9ACC1D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1BF3E-36F5-49FA-A71F-4F47576F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8C062-3227-4853-99A6-42C80637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8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B804C-7D63-4A6C-8B74-A9922FBBE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F4E25-2112-476F-BCF0-808D94E51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C3047-EBED-4225-AEEF-24EC3489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2E0E5-741F-45A1-AF51-A4F83A86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E78E2-1FC8-43B4-A580-9090184E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1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3C4D3-6238-4ACE-B777-8D30C5AA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B3EE-D9D5-4797-A78E-6B0BE3A1F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3550D-221F-4803-B6F2-E90C3F55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EBCBF-59FE-448A-BDDE-B6771C68D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F121F-5F24-4584-8ABB-1B5FC140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6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68400-3EE9-4A65-B2CC-55B98C72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6C924-22E4-4394-9D6E-C61D16607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1BEC4-84EC-4FA3-BFA5-CFB7A3D47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8480B-9F76-45DE-8E6D-5552B8AE5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F15E7-C7FF-4B10-BA9D-4F1D98D1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87BAD-467C-4613-B11A-E141CEED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B506E-54D0-4D5D-B04D-3D986D68F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2CD1B-70CD-4EAA-AEB1-093124F9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27E7F-CA45-41A9-81BA-D8D9F763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824B7-402D-41F0-A0F8-190C845C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67743-91F3-47CE-A01F-431FF47A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2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EF0E-7EB3-4A94-A464-22C33C58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E9B55-6029-4449-9242-A7FC39ECF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B9341-9FDF-4E54-B4C9-976DC08FE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A3A5B-C447-49BB-A39F-A4BD0E832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7E3C6-D8BD-49D3-9B46-3BC7FF1E9D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38202-CFB4-40EC-AA1E-2A4E5E6A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DB38C-83CC-4B10-853A-EA2AC45FD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63F564-1B97-4DB3-91C5-877EC604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4657-0A95-4E2A-B607-4BD7846EA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EBD3BF-84F0-48AB-B640-53837FF3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4CB9E-8BAB-424F-A3DD-809D2E7BC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6F015-92BA-495F-B6C3-DB23EE74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CE20C-1ED2-4B07-A418-037B8929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73701-D1A2-49DB-A201-7B95EA69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7C7E1-E117-4CA3-AAB4-9D771D6E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3FCEF-0894-48CF-A83D-76120B27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D0692-6F70-4399-AE64-B58C8A28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BA4DA-D396-496E-8D37-A609F7F22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A89D3-2969-4E3A-8739-A0DF434F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DE00C-C7EC-4988-8AAA-73E00E06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BDFB2-B4C7-4A6E-9A75-E9BDC3CD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8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1F4E-D6BD-4024-8D22-847B97ED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40884-7B47-43AB-97E0-C2E83569D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D25E5-02B6-4031-B64F-47488931F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D221F-D1A3-4F70-B60C-CF4CD8F9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C1C80-FCAF-41BA-AFD1-504A4960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D762-3527-45DC-BF7D-EF7DB7CC4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9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C613A-6AEC-41D8-954B-766EF9696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63F23-0E22-4C1B-8317-A3952153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739CC-2884-43BF-9EEB-41A159C21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D57C6-FE9A-4256-AF49-C01144ACA040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78CB1-5209-4C26-B85A-65242E80B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46B55-B29F-43BB-A69D-34307CABA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57878-870E-482C-AB2E-04A5F5704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1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72466F-F8CF-4EC3-B7D4-21FDDB5FF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838" y="1643364"/>
            <a:ext cx="9209524" cy="48285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D50025-A71A-4620-A5A6-195BB04F6A8F}"/>
              </a:ext>
            </a:extLst>
          </p:cNvPr>
          <p:cNvSpPr txBox="1"/>
          <p:nvPr/>
        </p:nvSpPr>
        <p:spPr>
          <a:xfrm>
            <a:off x="800100" y="533400"/>
            <a:ext cx="5581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 result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Sample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sample points by entering their coordinates</a:t>
            </a:r>
          </a:p>
        </p:txBody>
      </p:sp>
    </p:spTree>
    <p:extLst>
      <p:ext uri="{BB962C8B-B14F-4D97-AF65-F5344CB8AC3E}">
        <p14:creationId xmlns:p14="http://schemas.microsoft.com/office/powerpoint/2010/main" val="1372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49D8CE-1A06-4E08-8FE4-CDE0F9B0E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165" y="1543367"/>
            <a:ext cx="7884009" cy="51999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CC2AF7-3736-469F-B053-8E2E28D21FBA}"/>
              </a:ext>
            </a:extLst>
          </p:cNvPr>
          <p:cNvSpPr txBox="1"/>
          <p:nvPr/>
        </p:nvSpPr>
        <p:spPr>
          <a:xfrm>
            <a:off x="371475" y="228600"/>
            <a:ext cx="6381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History Plot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Set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sample points, click right mouse button to end selection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All </a:t>
            </a:r>
            <a:r>
              <a:rPr lang="en-US" dirty="0" err="1"/>
              <a:t>Incs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65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0FE3FB-7F0C-4C3E-B607-87AD3DB56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533704"/>
            <a:ext cx="10463212" cy="51629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AEA364-5212-4598-991B-4BCC35F2B82D}"/>
              </a:ext>
            </a:extLst>
          </p:cNvPr>
          <p:cNvSpPr txBox="1"/>
          <p:nvPr/>
        </p:nvSpPr>
        <p:spPr>
          <a:xfrm>
            <a:off x="542925" y="333375"/>
            <a:ext cx="4667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Add Curves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 Time as X-Axis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desired variable as Y-Axis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on Add Curve</a:t>
            </a:r>
          </a:p>
        </p:txBody>
      </p:sp>
    </p:spTree>
    <p:extLst>
      <p:ext uri="{BB962C8B-B14F-4D97-AF65-F5344CB8AC3E}">
        <p14:creationId xmlns:p14="http://schemas.microsoft.com/office/powerpoint/2010/main" val="2528633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Zhong Qin</dc:creator>
  <cp:lastModifiedBy>Zhong Qin</cp:lastModifiedBy>
  <cp:revision>4</cp:revision>
  <dcterms:created xsi:type="dcterms:W3CDTF">2020-02-19T14:49:13Z</dcterms:created>
  <dcterms:modified xsi:type="dcterms:W3CDTF">2020-02-19T15:09:26Z</dcterms:modified>
</cp:coreProperties>
</file>