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3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7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2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1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5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2734-D8CB-4A9D-9A02-4910E1F9E7F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0887-8230-48AD-B854-87778FD0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3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442213"/>
            <a:ext cx="5264885" cy="262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40" y="2254403"/>
            <a:ext cx="4119790" cy="2725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205" y="3811963"/>
            <a:ext cx="4134623" cy="2855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167" y="72881"/>
            <a:ext cx="404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Solid with curve representing the bolt axis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64390" y="1738252"/>
            <a:ext cx="257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split tool, pick on the curve to create a cutting plane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7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7" y="574772"/>
            <a:ext cx="4352921" cy="2889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198" y="235355"/>
            <a:ext cx="235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Then hit ‘R’ to change the manipulator to rotation mode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42" y="2575799"/>
            <a:ext cx="4283366" cy="329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4906" y="1929468"/>
            <a:ext cx="313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Pick on one of the rings and rotate the plane 90 degrees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71" y="3871829"/>
            <a:ext cx="4638719" cy="27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4" y="816527"/>
            <a:ext cx="5144155" cy="299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14" y="343949"/>
            <a:ext cx="374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Split the cell using that plane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59" y="3049926"/>
            <a:ext cx="4369223" cy="3275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9189" y="2088859"/>
            <a:ext cx="25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Repeat for one of the cells but split on the other plane: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3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8" y="719181"/>
            <a:ext cx="4995866" cy="3156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91" y="2959437"/>
            <a:ext cx="5309489" cy="3508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850" y="1619075"/>
            <a:ext cx="423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when you mesh you’ll have nodes aligned on </a:t>
            </a:r>
            <a:r>
              <a:rPr lang="en-GB" smtClean="0"/>
              <a:t>the original curve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06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 Sinclair</dc:creator>
  <cp:lastModifiedBy>Darrel Sinclair</cp:lastModifiedBy>
  <cp:revision>2</cp:revision>
  <dcterms:created xsi:type="dcterms:W3CDTF">2018-11-29T15:44:36Z</dcterms:created>
  <dcterms:modified xsi:type="dcterms:W3CDTF">2018-11-29T15:48:13Z</dcterms:modified>
</cp:coreProperties>
</file>