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97E1A-D2E2-4FA2-B25E-E2A846667FE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7059F-5700-434E-AE41-B0852D4B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81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FCD6B-3956-4071-82BC-9A317EA4FE05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3BAA0-840B-4CD3-8588-E948266FD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4446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BAA0-840B-4CD3-8588-E948266FDC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BAA0-840B-4CD3-8588-E948266FDC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1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0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8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4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8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6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9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7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9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7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3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F965F-1879-4323-877A-69BD1BEDCE7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5C13E-DC8C-45B5-9898-C38D2160A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0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05" y="115743"/>
            <a:ext cx="9718964" cy="590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 Beam Profile Using Beam Library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6697" y="923925"/>
            <a:ext cx="6822558" cy="3200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8859" y="802179"/>
            <a:ext cx="4963141" cy="457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159" y="4231179"/>
            <a:ext cx="536963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10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05" y="115743"/>
            <a:ext cx="9718964" cy="590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 Beam Profile Using Geometric Values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162" y="2913611"/>
            <a:ext cx="3248025" cy="180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768" y="960986"/>
            <a:ext cx="6467475" cy="3905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7162" y="957609"/>
            <a:ext cx="4599709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6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GU1M2FjMS1iZjVmLTRhYWUtOWNmMS0wNzUwOWUyM2E0YjAiIG9yaWdpbj0iZGVmYXVsdFZhbHVlIj48ZWxlbWVudCB1aWQ9ImJiYTk0YzY1LWFjM2QtNGYzNC1iMmUxLThkZTExZWY2ZjAxYyIgdmFsdWU9IiIgeG1sbnM9Imh0dHA6Ly93d3cuYm9sZG9uamFtZXMuY29tLzIwMDgvMDEvc2llL2ludGVybmFsL2xhYmVsIiAvPjwvc2lzbD48VXNlck5hbWU+VVNcMTEzOTQyOTwvVXNlck5hbWU+PERhdGVUaW1lPjgvMjkvMjAxOSA3OjM0OjM1IFBNPC9EYXRlVGltZT48TGFiZWxTdHJpbmc+T3JpZ2luIEp1cmlzZGljdGlvbjogVVMgPC9MYWJlbFN0cmluZz48L2l0ZW0+PC9sYWJlbEhpc3Rvcnk+</Value>
</WrappedLabelHistory>
</file>

<file path=customXml/item2.xml><?xml version="1.0" encoding="utf-8"?>
<sisl xmlns:xsi="http://www.w3.org/2001/XMLSchema-instance" xmlns:xsd="http://www.w3.org/2001/XMLSchema" xmlns="http://www.boldonjames.com/2008/01/sie/internal/label" sislVersion="0" policy="cde53ac1-bf5f-4aae-9cf1-07509e23a4b0" origin="defaultValue">
  <element uid="bba94c65-ac3d-4f34-b2e1-8de11ef6f01c" value=""/>
</sisl>
</file>

<file path=customXml/itemProps1.xml><?xml version="1.0" encoding="utf-8"?>
<ds:datastoreItem xmlns:ds="http://schemas.openxmlformats.org/officeDocument/2006/customXml" ds:itemID="{6A8F1216-F686-4ECE-B2FB-5497F49EB78C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3BCBB24D-0351-43B1-B371-30721A37C59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 Beam Profile Using Beam Library </vt:lpstr>
      <vt:lpstr>C Beam Profile Using Geometric Values</vt:lpstr>
    </vt:vector>
  </TitlesOfParts>
  <Company>Raytheon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Beam Profile Using Beam Library </dc:title>
  <dc:subject>[rtnipcontrolcode:rtnipcontrolcodenone||rtnexportcontrolcountry:usa|rtnexportcontrolcode:rtnexportcontrolcodenone||]</dc:subject>
  <dc:creator>Shaheer Iqbal</dc:creator>
  <cp:lastModifiedBy>Shaheer Iqbal</cp:lastModifiedBy>
  <cp:revision>2</cp:revision>
  <dcterms:created xsi:type="dcterms:W3CDTF">2019-08-29T19:30:39Z</dcterms:created>
  <dcterms:modified xsi:type="dcterms:W3CDTF">2019-08-29T19:35:48Z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bee4f527-99e5-4da4-96da-b1e112563867</vt:lpwstr>
  </property>
  <property fmtid="{D5CDD505-2E9C-101B-9397-08002B2CF9AE}" pid="3" name="bjDocumentLabelXML">
    <vt:lpwstr>&lt;?xml version="1.0" encoding="us-ascii"?&gt;&lt;sisl xmlns:xsi="http://www.w3.org/2001/XMLSchema-instance" xmlns:xsd="http://www.w3.org/2001/XMLSchema" sislVersion="0" policy="cde53ac1-bf5f-4aae-9cf1-07509e23a4b0" origin="defaultValue" xmlns="http://www.boldonj</vt:lpwstr>
  </property>
  <property fmtid="{D5CDD505-2E9C-101B-9397-08002B2CF9AE}" pid="4" name="bjDocumentLabelXML-0">
    <vt:lpwstr>ames.com/2008/01/sie/internal/label"&gt;&lt;element uid="bba94c65-ac3d-4f34-b2e1-8de11ef6f01c" value="" /&gt;&lt;/sisl&gt;</vt:lpwstr>
  </property>
  <property fmtid="{D5CDD505-2E9C-101B-9397-08002B2CF9AE}" pid="5" name="bjDocumentSecurityLabel">
    <vt:lpwstr>Origin Jurisdiction: US </vt:lpwstr>
  </property>
  <property fmtid="{D5CDD505-2E9C-101B-9397-08002B2CF9AE}" pid="6" name="rtnipcontrolcode">
    <vt:lpwstr>rtnipcontrolcodenone</vt:lpwstr>
  </property>
  <property fmtid="{D5CDD505-2E9C-101B-9397-08002B2CF9AE}" pid="7" name="rtnexportcontrolcountry">
    <vt:lpwstr>usa</vt:lpwstr>
  </property>
  <property fmtid="{D5CDD505-2E9C-101B-9397-08002B2CF9AE}" pid="8" name="rtnexportcontrolcode">
    <vt:lpwstr>rtnexportcontrolcodenone</vt:lpwstr>
  </property>
  <property fmtid="{D5CDD505-2E9C-101B-9397-08002B2CF9AE}" pid="9" name="bjSaver">
    <vt:lpwstr>Ls0vMNm3k/iikgk321kosLvxqVeqvhsB</vt:lpwstr>
  </property>
  <property fmtid="{D5CDD505-2E9C-101B-9397-08002B2CF9AE}" pid="10" name="bjLabelHistoryID">
    <vt:lpwstr>{6A8F1216-F686-4ECE-B2FB-5497F49EB78C}</vt:lpwstr>
  </property>
</Properties>
</file>