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5554-1547-4690-A14D-52F9101C9A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D24B1-06F5-49B0-8A96-3ED1F8BDE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DC31-891F-49C8-85A2-9285378BE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F600E-14BD-4E9E-A856-63950FF1C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5F6A0-063C-4928-A891-77A5F890F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3C30-AA9F-4AD7-8BAD-DF3DE8A3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5C259B-8367-4AA5-8F38-C37444BEE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89D8E-8907-4609-9018-69558825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0F8BE-ACA7-47BE-A2FC-3A42582FD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2774-0AD7-4114-81F9-488A6AD7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09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A7A785-1837-499A-8FBE-9A1ACFE40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84814-CDA4-47FD-BF3D-A8CA51F90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F4DE5-49D4-4AB8-93A6-4CF9D796C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7B52B-B432-40DB-9D26-BE37F33C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24693-3A0F-43CF-8430-C53195FD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6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3C5C8-A4CB-497B-9433-B63459D2A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5F402-4931-4737-8A80-74307A8A2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C7CF9-CB1D-4C86-A9CA-6845E5C5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839B4-2DCD-4926-A6F1-1B01A01FB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D61E-C56A-4247-B6B8-AE0D45D97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2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C3AFB-0C20-4084-9B44-14E191492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29732-4723-4614-8AE8-9B6088320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AD0CE-6427-4014-884C-BCCAA4C88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AAB2C-2AD5-4E9A-81A5-CB3E2B07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7278E-4532-40DB-ACA6-97EF95ED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7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81068-2E9C-4D90-A7BF-2018F75A3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1D1BE-6B84-4CB9-9A00-39106D168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713BC-CAA2-4B9A-9BE1-41131BA42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79603-8838-448F-9707-A37CEBB8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9956B-C8E3-42F2-BA5E-759EEA719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CAADF-7D21-4269-B257-15944E596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6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F279-6218-4DE3-872A-0BBB3CB9C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091F1-4F2A-405E-8FEE-882A3FA96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F1E19-19B1-45C2-ABA8-DB7546B9F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5D38C9-D563-4258-A2B1-DDC434ADC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0951B7-F51C-4FAA-B875-F2101ED106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C0815-F6FC-4F7C-89D5-50FFF31C8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B91BB4-9271-4335-AC5C-C123CE71E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FB2524-0A4F-432C-8912-552DA3F63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7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6957-9C36-4A42-8AA3-FF3CFB3F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6C72E1-0025-4BA4-92EF-BAD030F0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E3A70-CACA-42D5-834A-5E989F3C5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FB25F4-B6BB-45D6-8EBE-5A71A0B1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3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8CDD22-9C5B-4611-9E7A-B97C674E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72F311-B125-4E2F-92E6-8C12140C1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9E050-7593-4ADB-A0E0-DD2A5AA82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3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84D3-081F-4F13-B4F6-90F90B14D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B238-5E34-4BAE-93B5-DE4795929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044CE-3DC5-4347-96CF-262BE59B4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8254C-62F6-40B2-8EA1-D82C224A9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5FC01-AB17-40B9-956F-A4DD2A965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D6BBB-5A18-4B47-AC13-413B8858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9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5B590-32B3-4765-8924-AB5FA855B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10C949-126D-41C1-898B-1CA577DC2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2389E6-55AA-4FDE-8FA6-2E49ECCF9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E55C5-66CC-4D58-89B9-BF6ADD2A7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67F93-0909-481A-B082-00C2F8636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B131D-4DFE-4DC8-8F86-B9F59B9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1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1DC52B-D474-4007-95A1-205D18DE7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19E2B-45C7-4C9F-BE3F-56C33A77F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15124-952A-46B9-82E5-924926DB7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FDD6D-F8D1-4B88-B0ED-F7EF33BEA03A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81834-FFEB-4E2D-A3C5-0660FE8EE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B2CBD-BC70-474B-84F4-8282BED90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A3691-7F42-40EC-AE07-1960B0CDC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1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8C7A-C974-43B3-A337-7C8F1D95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connected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02D4E9-DF34-48E7-BDF0-E203BADBA6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1539" y="1825625"/>
            <a:ext cx="7808922" cy="4351338"/>
          </a:xfrm>
        </p:spPr>
      </p:pic>
    </p:spTree>
    <p:extLst>
      <p:ext uri="{BB962C8B-B14F-4D97-AF65-F5344CB8AC3E}">
        <p14:creationId xmlns:p14="http://schemas.microsoft.com/office/powerpoint/2010/main" val="266988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AFFCD-7D65-45D0-B608-380F6B0AC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the nodes at interface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40CA6D-1FAF-48D4-AB41-131924C950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5442" y="1825625"/>
            <a:ext cx="2161116" cy="4351338"/>
          </a:xfrm>
        </p:spPr>
      </p:pic>
    </p:spTree>
    <p:extLst>
      <p:ext uri="{BB962C8B-B14F-4D97-AF65-F5344CB8AC3E}">
        <p14:creationId xmlns:p14="http://schemas.microsoft.com/office/powerpoint/2010/main" val="328131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F0B4-21F9-4D3F-8248-B0595298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the nodes at the interface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E26F0B-03D6-4080-B2CD-8ACFF70CF1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2409" y="1825625"/>
            <a:ext cx="7827181" cy="4351338"/>
          </a:xfrm>
        </p:spPr>
      </p:pic>
    </p:spTree>
    <p:extLst>
      <p:ext uri="{BB962C8B-B14F-4D97-AF65-F5344CB8AC3E}">
        <p14:creationId xmlns:p14="http://schemas.microsoft.com/office/powerpoint/2010/main" val="3798505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Not connected</vt:lpstr>
      <vt:lpstr>Merge the nodes at interface</vt:lpstr>
      <vt:lpstr>Merge the nodes at the interface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 connected</dc:title>
  <dc:creator>CHU Daniel</dc:creator>
  <cp:lastModifiedBy>CHU Daniel</cp:lastModifiedBy>
  <cp:revision>1</cp:revision>
  <dcterms:created xsi:type="dcterms:W3CDTF">2022-06-29T16:18:26Z</dcterms:created>
  <dcterms:modified xsi:type="dcterms:W3CDTF">2022-06-29T16:21:42Z</dcterms:modified>
</cp:coreProperties>
</file>