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3" r:id="rId3"/>
    <p:sldId id="261" r:id="rId4"/>
    <p:sldId id="262" r:id="rId5"/>
    <p:sldId id="260" r:id="rId6"/>
    <p:sldId id="26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75554-1547-4690-A14D-52F9101C9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2D24B1-06F5-49B0-8A96-3ED1F8BDE8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BDC31-891F-49C8-85A2-9285378BE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F600E-14BD-4E9E-A856-63950FF1C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A5F6A0-063C-4928-A891-77A5F890F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22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73C30-AA9F-4AD7-8BAD-DF3DE8A3A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5C259B-8367-4AA5-8F38-C37444BEED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89D8E-8907-4609-9018-695588258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C0F8BE-ACA7-47BE-A2FC-3A42582FD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992774-0AD7-4114-81F9-488A6AD7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009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A7A785-1837-499A-8FBE-9A1ACFE405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184814-CDA4-47FD-BF3D-A8CA51F900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FF4DE5-49D4-4AB8-93A6-4CF9D796C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67B52B-B432-40DB-9D26-BE37F33C5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024693-3A0F-43CF-8430-C53195FDE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768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3C5C8-A4CB-497B-9433-B63459D2A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5F402-4931-4737-8A80-74307A8A2D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C7CF9-CB1D-4C86-A9CA-6845E5C53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839B4-2DCD-4926-A6F1-1B01A01FB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0D61E-C56A-4247-B6B8-AE0D45D97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524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C3AFB-0C20-4084-9B44-14E191492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429732-4723-4614-8AE8-9B60883202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4AD0CE-6427-4014-884C-BCCAA4C8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AAB2C-2AD5-4E9A-81A5-CB3E2B072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97278E-4532-40DB-ACA6-97EF95ED9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871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81068-2E9C-4D90-A7BF-2018F75A3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1D1BE-6B84-4CB9-9A00-39106D168E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E713BC-CAA2-4B9A-9BE1-41131BA424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379603-8838-448F-9707-A37CEBB88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59956B-C8E3-42F2-BA5E-759EEA719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7CAADF-7D21-4269-B257-15944E596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367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0F279-6218-4DE3-872A-0BBB3CB9C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8091F1-4F2A-405E-8FEE-882A3FA96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FF1E19-19B1-45C2-ABA8-DB7546B9F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5D38C9-D563-4258-A2B1-DDC434ADCB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0951B7-F51C-4FAA-B875-F2101ED106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9C0815-F6FC-4F7C-89D5-50FFF31C8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B91BB4-9271-4335-AC5C-C123CE71E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FB2524-0A4F-432C-8912-552DA3F63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571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76957-9C36-4A42-8AA3-FF3CFB3F6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6C72E1-0025-4BA4-92EF-BAD030F0E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3E3A70-CACA-42D5-834A-5E989F3C5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FB25F4-B6BB-45D6-8EBE-5A71A0B19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931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CDD22-9C5B-4611-9E7A-B97C674E9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72F311-B125-4E2F-92E6-8C12140C1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19E050-7593-4ADB-A0E0-DD2A5AA82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338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E84D3-081F-4F13-B4F6-90F90B14D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61B238-5E34-4BAE-93B5-DE4795929B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A044CE-3DC5-4347-96CF-262BE59B46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38254C-62F6-40B2-8EA1-D82C224A9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65FC01-AB17-40B9-956F-A4DD2A965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8D6BBB-5A18-4B47-AC13-413B8858D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099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5B590-32B3-4765-8924-AB5FA855B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10C949-126D-41C1-898B-1CA577DC2F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2389E6-55AA-4FDE-8FA6-2E49ECCF9B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BE55C5-66CC-4D58-89B9-BF6ADD2A7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A67F93-0909-481A-B082-00C2F8636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4B131D-4DFE-4DC8-8F86-B9F59B9D3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013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1DC52B-D474-4007-95A1-205D18DE7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A19E2B-45C7-4C9F-BE3F-56C33A77F9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A15124-952A-46B9-82E5-924926DB76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FDD6D-F8D1-4B88-B0ED-F7EF33BEA03A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81834-FFEB-4E2D-A3C5-0660FE8EE5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FB2CBD-BC70-474B-84F4-8282BED901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A3691-7F42-40EC-AE07-1960B0CD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910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374EE-2904-4867-8A16-ED264F9D9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glue contact using SOL 400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1EC19-F567-425C-B6B7-083D663103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PATRAN 2021 DB: </a:t>
            </a:r>
            <a:r>
              <a:rPr lang="en-US" dirty="0" err="1"/>
              <a:t>moved.db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816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60439-5961-46FB-82F1-293736190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 – Modeling – Contact body pairs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B23976E-0E83-4FFE-80E7-7F9D138BE4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81225"/>
            <a:ext cx="4171950" cy="249555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6FDC51-5B56-46D5-9739-94EAC89427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4633" y="2181225"/>
            <a:ext cx="4391025" cy="330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439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CFE5C-F00B-4535-9A4E-892ABB57C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2  contact bodies, and one contact pairs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1215E8E-DA52-4FAA-8C53-BAF5F56FB09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112655" y="1212847"/>
            <a:ext cx="2050306" cy="4819798"/>
          </a:xfrm>
        </p:spPr>
      </p:pic>
    </p:spTree>
    <p:extLst>
      <p:ext uri="{BB962C8B-B14F-4D97-AF65-F5344CB8AC3E}">
        <p14:creationId xmlns:p14="http://schemas.microsoft.com/office/powerpoint/2010/main" val="3433217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54214-15C4-4DCD-B8FF-3FFCF0A1D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pairs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B776460-2453-49AB-B106-C8B1A3D77CF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80655" y="1400278"/>
            <a:ext cx="2141385" cy="4983349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09E7037-9A6A-49F2-B055-CCC8707A0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5911" y="443057"/>
            <a:ext cx="2570788" cy="604981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86FA151-9682-409C-B34A-D5AB3C038B15}"/>
              </a:ext>
            </a:extLst>
          </p:cNvPr>
          <p:cNvSpPr txBox="1"/>
          <p:nvPr/>
        </p:nvSpPr>
        <p:spPr>
          <a:xfrm>
            <a:off x="4073236" y="1505527"/>
            <a:ext cx="2503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distance between 2 bodies is 0.1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795B51D-71DC-418A-BE7D-4C83852841A3}"/>
              </a:ext>
            </a:extLst>
          </p:cNvPr>
          <p:cNvSpPr/>
          <p:nvPr/>
        </p:nvSpPr>
        <p:spPr>
          <a:xfrm>
            <a:off x="1080655" y="2573440"/>
            <a:ext cx="1634836" cy="2678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AF1118B-840F-4AD3-BBC6-6D62EB078680}"/>
              </a:ext>
            </a:extLst>
          </p:cNvPr>
          <p:cNvSpPr/>
          <p:nvPr/>
        </p:nvSpPr>
        <p:spPr>
          <a:xfrm>
            <a:off x="1080655" y="3997651"/>
            <a:ext cx="1634836" cy="2678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EA51389-F7A7-4B21-87C1-141067F6A551}"/>
              </a:ext>
            </a:extLst>
          </p:cNvPr>
          <p:cNvSpPr/>
          <p:nvPr/>
        </p:nvSpPr>
        <p:spPr>
          <a:xfrm>
            <a:off x="7205818" y="4863116"/>
            <a:ext cx="1634836" cy="2678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B62AE0-FB7B-46FF-98F6-4473A98DF550}"/>
              </a:ext>
            </a:extLst>
          </p:cNvPr>
          <p:cNvSpPr txBox="1"/>
          <p:nvPr/>
        </p:nvSpPr>
        <p:spPr>
          <a:xfrm>
            <a:off x="4110968" y="4588778"/>
            <a:ext cx="2465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Thermal glue contact HGLUE is activated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7BFF39-CB97-491D-8515-C2359A89D23F}"/>
              </a:ext>
            </a:extLst>
          </p:cNvPr>
          <p:cNvSpPr txBox="1"/>
          <p:nvPr/>
        </p:nvSpPr>
        <p:spPr>
          <a:xfrm>
            <a:off x="10142290" y="1505527"/>
            <a:ext cx="1934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Thermal contact coefficient is 100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D336E73-3CAC-4BD9-ACAD-CDCBF1F73032}"/>
              </a:ext>
            </a:extLst>
          </p:cNvPr>
          <p:cNvSpPr/>
          <p:nvPr/>
        </p:nvSpPr>
        <p:spPr>
          <a:xfrm>
            <a:off x="1011023" y="1646062"/>
            <a:ext cx="461393" cy="36525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594BDE5-F0FB-46CC-B0C6-A52E830022CC}"/>
              </a:ext>
            </a:extLst>
          </p:cNvPr>
          <p:cNvSpPr/>
          <p:nvPr/>
        </p:nvSpPr>
        <p:spPr>
          <a:xfrm>
            <a:off x="8609957" y="754753"/>
            <a:ext cx="461393" cy="36525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821A407-88DE-421D-8259-53C042540551}"/>
              </a:ext>
            </a:extLst>
          </p:cNvPr>
          <p:cNvCxnSpPr/>
          <p:nvPr/>
        </p:nvCxnSpPr>
        <p:spPr>
          <a:xfrm>
            <a:off x="6696364" y="4997043"/>
            <a:ext cx="4039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068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26ED7-44DF-4261-BE27-C4652E68D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Glue thermal contact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CF285EA-7FFC-4675-A108-7D70ED4B48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9830" y="1825625"/>
            <a:ext cx="8592340" cy="4351338"/>
          </a:xfrm>
        </p:spPr>
      </p:pic>
    </p:spTree>
    <p:extLst>
      <p:ext uri="{BB962C8B-B14F-4D97-AF65-F5344CB8AC3E}">
        <p14:creationId xmlns:p14="http://schemas.microsoft.com/office/powerpoint/2010/main" val="3895312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6F675-21EA-415F-B7E3-037B5F678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 400 thermal glue contact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D34BF54-FEB1-450F-89C9-CDB7A20DAAD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874071"/>
            <a:ext cx="5181600" cy="4254445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B09EB3-EDBD-4DF5-9550-4280DD389A3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NASTRAN test deck: </a:t>
            </a:r>
          </a:p>
          <a:p>
            <a:r>
              <a:rPr lang="en-US" dirty="0" err="1"/>
              <a:t>Thermal_block_glue.bdf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447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68</Words>
  <Application>Microsoft Office PowerPoint</Application>
  <PresentationFormat>Widescreen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Thermal glue contact using SOL 400</vt:lpstr>
      <vt:lpstr>Tools – Modeling – Contact body pairs</vt:lpstr>
      <vt:lpstr>Create 2  contact bodies, and one contact pairs</vt:lpstr>
      <vt:lpstr>Contact pairs</vt:lpstr>
      <vt:lpstr>Glue thermal contact</vt:lpstr>
      <vt:lpstr>SOL 400 thermal glue contact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 connected</dc:title>
  <dc:creator>CHU Daniel</dc:creator>
  <cp:lastModifiedBy>CHU Daniel</cp:lastModifiedBy>
  <cp:revision>7</cp:revision>
  <dcterms:created xsi:type="dcterms:W3CDTF">2022-06-29T16:18:26Z</dcterms:created>
  <dcterms:modified xsi:type="dcterms:W3CDTF">2022-06-30T16:20:00Z</dcterms:modified>
</cp:coreProperties>
</file>